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81" r:id="rId3"/>
    <p:sldId id="429" r:id="rId4"/>
    <p:sldId id="305" r:id="rId5"/>
    <p:sldId id="306" r:id="rId6"/>
    <p:sldId id="392" r:id="rId7"/>
    <p:sldId id="330" r:id="rId8"/>
    <p:sldId id="431" r:id="rId9"/>
    <p:sldId id="432" r:id="rId10"/>
    <p:sldId id="416" r:id="rId11"/>
    <p:sldId id="304" r:id="rId12"/>
    <p:sldId id="411" r:id="rId13"/>
    <p:sldId id="410" r:id="rId14"/>
    <p:sldId id="413" r:id="rId15"/>
    <p:sldId id="289" r:id="rId16"/>
    <p:sldId id="433" r:id="rId17"/>
    <p:sldId id="409" r:id="rId18"/>
    <p:sldId id="428" r:id="rId19"/>
    <p:sldId id="419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  <a:srgbClr val="C7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7755" autoAdjust="0"/>
  </p:normalViewPr>
  <p:slideViewPr>
    <p:cSldViewPr snapToGrid="0">
      <p:cViewPr varScale="1">
        <p:scale>
          <a:sx n="72" d="100"/>
          <a:sy n="72" d="100"/>
        </p:scale>
        <p:origin x="10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zsa.david\AppData\Local\Microsoft\Windows\INetCache\Content.Outlook\V4O91RZM\Digitaliz&#225;l&#225;si%20eredm&#233;nyek%20&#233;vek%20szerinti%20alakul&#225;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>
                <a:latin typeface="+mn-lt"/>
              </a:rPr>
              <a:t>A d</a:t>
            </a:r>
            <a:r>
              <a:rPr lang="en-US" dirty="0" err="1">
                <a:latin typeface="+mn-lt"/>
              </a:rPr>
              <a:t>igitalizálási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eredmények</a:t>
            </a:r>
            <a:r>
              <a:rPr lang="en-US" dirty="0">
                <a:latin typeface="+mn-lt"/>
              </a:rPr>
              <a:t> </a:t>
            </a:r>
            <a:r>
              <a:rPr lang="hu-HU" dirty="0">
                <a:latin typeface="+mn-lt"/>
              </a:rPr>
              <a:t>idősoros adatai 2011</a:t>
            </a:r>
            <a:r>
              <a:rPr lang="hu-HU" dirty="0">
                <a:latin typeface="+mn-lt"/>
                <a:cs typeface="Times New Roman" panose="02020603050405020304" pitchFamily="18" charset="0"/>
              </a:rPr>
              <a:t>–2023</a:t>
            </a:r>
            <a:endParaRPr lang="en-US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2B4B-43AD-8506-886239D46800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B4B-43AD-8506-886239D46800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2B4B-43AD-8506-886239D4680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4B-43AD-8506-886239D46800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4B-43AD-8506-886239D46800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B4B-43AD-8506-886239D4680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4B-43AD-8506-886239D46800}"/>
              </c:ext>
            </c:extLst>
          </c:dPt>
          <c:dLbls>
            <c:dLbl>
              <c:idx val="0"/>
              <c:layout>
                <c:manualLayout>
                  <c:x val="-1.1065006915629323E-2"/>
                  <c:y val="-0.201324674817874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4B-43AD-8506-886239D46800}"/>
                </c:ext>
              </c:extLst>
            </c:dLbl>
            <c:dLbl>
              <c:idx val="1"/>
              <c:layout>
                <c:manualLayout>
                  <c:x val="1.5214384508990306E-2"/>
                  <c:y val="-0.182172942080065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4B-43AD-8506-886239D46800}"/>
                </c:ext>
              </c:extLst>
            </c:dLbl>
            <c:dLbl>
              <c:idx val="2"/>
              <c:layout>
                <c:manualLayout>
                  <c:x val="2.9045643153526944E-2"/>
                  <c:y val="-0.19006103650305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4B-43AD-8506-886239D46800}"/>
                </c:ext>
              </c:extLst>
            </c:dLbl>
            <c:dLbl>
              <c:idx val="3"/>
              <c:layout>
                <c:manualLayout>
                  <c:x val="3.7344398340248913E-2"/>
                  <c:y val="-0.177385230620777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4B-43AD-8506-886239D46800}"/>
                </c:ext>
              </c:extLst>
            </c:dLbl>
            <c:dLbl>
              <c:idx val="4"/>
              <c:layout>
                <c:manualLayout>
                  <c:x val="5.6708160442600325E-2"/>
                  <c:y val="-0.183601073859312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4B-43AD-8506-886239D46800}"/>
                </c:ext>
              </c:extLst>
            </c:dLbl>
            <c:dLbl>
              <c:idx val="5"/>
              <c:layout>
                <c:manualLayout>
                  <c:x val="5.3941908713692893E-2"/>
                  <c:y val="-0.208377308824129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4B-43AD-8506-886239D46800}"/>
                </c:ext>
              </c:extLst>
            </c:dLbl>
            <c:dLbl>
              <c:idx val="6"/>
              <c:layout>
                <c:manualLayout>
                  <c:x val="4.9792531120331947E-2"/>
                  <c:y val="-0.112294039495460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4B-43AD-8506-886239D46800}"/>
                </c:ext>
              </c:extLst>
            </c:dLbl>
            <c:dLbl>
              <c:idx val="7"/>
              <c:layout>
                <c:manualLayout>
                  <c:x val="2.6279391424619641E-2"/>
                  <c:y val="-2.5000842555621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4B-43AD-8506-886239D46800}"/>
                </c:ext>
              </c:extLst>
            </c:dLbl>
            <c:dLbl>
              <c:idx val="8"/>
              <c:layout>
                <c:manualLayout>
                  <c:x val="1.2448132780082987E-2"/>
                  <c:y val="-0.146084954439913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4B-43AD-8506-886239D46800}"/>
                </c:ext>
              </c:extLst>
            </c:dLbl>
            <c:dLbl>
              <c:idx val="9"/>
              <c:layout>
                <c:manualLayout>
                  <c:x val="-2.2130013831258646E-2"/>
                  <c:y val="-0.101030401180642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4B-43AD-8506-886239D46800}"/>
                </c:ext>
              </c:extLst>
            </c:dLbl>
            <c:dLbl>
              <c:idx val="10"/>
              <c:layout>
                <c:manualLayout>
                  <c:x val="-4.1493775933608944E-3"/>
                  <c:y val="-1.9369023398213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B-43AD-8506-886239D46800}"/>
                </c:ext>
              </c:extLst>
            </c:dLbl>
            <c:dLbl>
              <c:idx val="11"/>
              <c:layout>
                <c:manualLayout>
                  <c:x val="-8.1604426002766378E-2"/>
                  <c:y val="0.16929691837498514"/>
                </c:manualLayout>
              </c:layout>
              <c:spPr>
                <a:solidFill>
                  <a:sysClr val="windowText" lastClr="000000">
                    <a:lumMod val="65000"/>
                    <a:lumOff val="35000"/>
                    <a:alpha val="75000"/>
                  </a:sys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3198287973339414E-2"/>
                      <c:h val="8.4819631013851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B4B-43AD-8506-886239D46800}"/>
                </c:ext>
              </c:extLst>
            </c:dLbl>
            <c:dLbl>
              <c:idx val="12"/>
              <c:layout>
                <c:manualLayout>
                  <c:x val="0"/>
                  <c:y val="-0.35446226326404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4B-43AD-8506-886239D46800}"/>
                </c:ext>
              </c:extLst>
            </c:dLbl>
            <c:spPr>
              <a:solidFill>
                <a:sysClr val="windowText" lastClr="000000">
                  <a:lumMod val="65000"/>
                  <a:lumOff val="35000"/>
                  <a:alpha val="7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Munka1!$A$3:$A$15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(március 29-ig)</c:v>
                </c:pt>
              </c:strCache>
            </c:strRef>
          </c:cat>
          <c:val>
            <c:numRef>
              <c:f>Munka1!$B$3:$B$15</c:f>
              <c:numCache>
                <c:formatCode>#,##0</c:formatCode>
                <c:ptCount val="13"/>
                <c:pt idx="0">
                  <c:v>300000</c:v>
                </c:pt>
                <c:pt idx="1">
                  <c:v>380000</c:v>
                </c:pt>
                <c:pt idx="2">
                  <c:v>300000</c:v>
                </c:pt>
                <c:pt idx="3">
                  <c:v>400000</c:v>
                </c:pt>
                <c:pt idx="4">
                  <c:v>308400</c:v>
                </c:pt>
                <c:pt idx="5">
                  <c:v>417239</c:v>
                </c:pt>
                <c:pt idx="6">
                  <c:v>900000</c:v>
                </c:pt>
                <c:pt idx="7">
                  <c:v>1200000</c:v>
                </c:pt>
                <c:pt idx="8">
                  <c:v>1314477</c:v>
                </c:pt>
                <c:pt idx="9">
                  <c:v>699931</c:v>
                </c:pt>
                <c:pt idx="10">
                  <c:v>1415456</c:v>
                </c:pt>
                <c:pt idx="11">
                  <c:v>6519248</c:v>
                </c:pt>
                <c:pt idx="12">
                  <c:v>3073296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B4B-43AD-8506-886239D4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816803872"/>
        <c:axId val="813010368"/>
      </c:barChart>
      <c:catAx>
        <c:axId val="8168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3010368"/>
        <c:crosses val="autoZero"/>
        <c:auto val="1"/>
        <c:lblAlgn val="ctr"/>
        <c:lblOffset val="100"/>
        <c:noMultiLvlLbl val="0"/>
      </c:catAx>
      <c:valAx>
        <c:axId val="813010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1680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9T18:23:00.4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1835 1765 1093,'7'21'16,"21"35"-16,28 0 16,-56-28-1,56-28 48,-29 0-48,1 0-15,28-56 16,-28 56-16,0-56 16,0 28-1,0 28-15,28 0 63,-28 28-48,0 0-15,-1 0 16,-27 28-16,28 28 16,-28-56-16,0-1 15,28 29-15,0 0 16,0 28-1,0-84 32,0 0-31,56-84 0,-1-55-16,29 27 15,-56 28-15,-28 0 16,28 1-16,-29 83 31,1-28-31,-28 56 94,0 55-79,0-27-15,-28 0 16,1-28-16,27 0 16,-28-56 93,28-56-93,0 56-16,-28-27 15,0 27 17,0 28-17,-56 0 1,28 0-16,-27 0 15,-1 28-15,-28 27 16,56-27-16,-83 56 16,111-84-16,-84 56 15,84-28-15,0 0 32,28-56 93,0-28-110,0 28-15,0-28 16,0 28-16,0 0 15,0 0 1,0 1 609,28-1-609,0-28-16,-28 0 15,28 0 32,-28 28-16,28 0-15,-28 0 0,28 28-1,-28-27 1,0-1 921,-28 28-937,0 28 16,-28 27-16,28-27 16,1 28-16,-1-28 15,-28 28-15,28 0 32,0-28-17,28-56 126,0 0-141,0-28 15,0 0-15,28 56 16,-28-28-16,0 112 156,0-56-140,-28 0-16,28 0 47,28-56 47,-28 0-79,28 0-15,0 28 31,-28-28-31,28 0 16,-28 56 78,0 28-94,0 0 15,0-28-15,0 27 16,-28 1-16,28-28 78,83-56-47,-55-28-31,56-27 16,-28 27-16,0-28 16,-28 28-16,28 28 15,-84 28 79,-28 0-78,28 0-16,0 28 0,28-56 109,56-27-109,28-29 16,-57 28-16,1 28 15,0 0 1,-84 28 31,1 0-47,-85 0 15,28 56 1,-27 28-16,76-22 16</inkml:trace>
  <inkml:trace contextRef="#ctx0" brushRef="#br0" timeOffset="-1">1835 1494 5265,'119'-98'16,"104"-70"-16,28-55 15,-111 55-15,-57 85 16,1-1-16,-140 112 63,-55 28-48,-1 27-15,-27 1 16,83-28-16,0 0 15,-28 0-15,0-1 16,29-55-16,55 28 0,-28 0 16,28-56 46,28-28-46,-1 29-1,-110 54 79,55 1-78,0-28-16,28 28 0,-28 0 15,56-28 17,84 0-17,-112-28 1,83 0-16,-55 0 16,0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9T18:23:08.057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0,'84'56'109,"55"28"-93,29 27-1,-57-27-15,-27-28 16,28 0-16,-29 28 15,-27-57 1,0 29-16,0-56 16,28 56-16,-56-28 15,-1 0-15,29 0 16,-28-28 0,28 28-16,-56 0 15,56 0-15,0-1 16,-28-27 124,-1 0-140,-27-27 63,-27-29-63,-1 28 0,-28-28 16,-28-28-16,28 28 15,-27-27-15,27 55 16,0-28-16,28 28 15,-28-28-15,0 0 32,28 28-32,1 28 0,27-27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9T18:23:08.529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9T18:23:08.858"/>
    </inkml:context>
    <inkml:brush xml:id="br0">
      <inkml:brushProperty name="width" value="0.175" units="cm"/>
      <inkml:brushProperty name="height" value="0.35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9T18:23:20.74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172 84 0,'0'28'78,"27"84"-63,29-57-15,84 57 16,-29 0-16,29 55 0,-56-83 16,0 28-16,-29-57 15,1 1-15,0 28 16,-56-56 0,56 0-16,-28 0 31,-28 0 0,0-56 94,0-28-125,0 0 16,0 28-16,0 0 15,0-28-15,0 1 16,0-1-16,0-28 0,0 0 31,0 29-31,0-29 0,0 0 16,0 28-16,0 0 15,0 1 1,0 27-16,0 0 16,0 0-16,28 84 93,0 27-77,-1 1-16,1 0 0,28 55 16,-28-55-16,-28 0 15,28 0-15,0 27 16,-28-27-16,0-56 16,0 28-16,0 0 15,0-140 63,0-56-62,0 1-16,0 27 16,0 0-1,0 85-15,28-29 16,-28 28-16,28 28 15,0 56 48,111 139-47,-83-55-16,56 55 0,-56-83 15,27-1-15,-55 1 16,-28-28-16,28-29 15,0 1 1,-28-84 78,0-27-94,0-85 15,0 28-15,0 29 16,28 55-16,0 0 63,0 28-48,28 84-15,27 55 16,-27-27-16,0 27 0,-56-83 15,0 28-15,0-28 16,0-28 0,28-1 46,28-27-46,0-111-16,-29-29 15,29-83-15,56 28 16,-56 27-16,0 56 16,-29 29-16,-27 139 62,0 83-46,0-83-16,0-28 15,-55 56-15,55-29 16,-56 29-16,28-56 16,-28 28-1,0 0 1,56-28-16,-28 0 16,0-1-16,1 29 15,-1-28-15,28 0 16,-28 0-16,0 56 15,0-56-15,28 0 16,0-1 0,-28 29-1,0-56-15,0 28 16,28 28-16,-28-28 16,0 0-16,0 0 15,28-140 141,0 0-140,0-27-16,56 27 16,-28-27-16,0 55 15,56 28-15,-84-28 16,0 57 46,-56 27-46,28 0-16,-56 83 16,56-83-1,-55 112-15,27-28 16,-28 27-16,0 1 16,29 0-16,27-85 15,28 1-15,0 0 16,28-84 31,27-55-32,-27 27-15,28-28 16,-28 57-16,0-1 16,-28 28-16,0 84 78,0-28-63,-28 55-15,-28 1 16,28-28 15,56-112 63,-28 84-16,0 0-78,0 28 16,0-28-16,-28-28 15,0 83-15,0-55 16,1 0 0,-1 0-16,0 0 15,0 0-15,0 0 16,28 0 31,-28 0-47,28 0 15,-28 0-15,0 27 16,-28 1 0,28 0-16,0-28 15,1 56-15,27-56 16,0-1-16,-28 29 15,28-28 48,-28 0-47,28 0-1,0 28-15,0-28 16,0 0-16,-28 27 15,28-27-15,0 0 16,0 0-16,0 0 16,0 0-16,0 0 15,0 28 1,0-28-16,0 28 16,28-29-1,0 29-15,-28 0 16,0-28-16,28-28 0,-1 0 62,1 0-46,0 0 0,0 0-1,0 0 16,0-28-15,0 0-16,-28 0 16,0-28-1,28 29-15,0-29 16,-28 28-16,0 0 0,28 0 16,-28 84 562,0-28-578,0 55 15,0-55-15,0 28 16,0-28-16,0 0 16,0 28-1,0 0-15,0-28 16,0-1-16,0 1 15,0 0-15,0 0 16,0 0-16,0 28 16,28 0-16,-28-28 15,28 28 1,-28-29-16,27 29 16,-27 0-16,28-28 15,-28 0-15,28 28 16,-28-28-16,0 27 0,0 1 15,0-28 1,0 0 15,0 0-31,0 0 16,28-28 62,0 0-47,0 0 1,0 0-32,0 0 31,-28-28-16,56 28 1,-28-28 0,-1 28 46,1 0-46,0-28 31,0 28-32,0-28 1,0 28 15,0-28 0,-28 0 1,28 1-32,-28-29 15,0 28 1,0 0-16,0-28 16,0 0-16,0-27 15,0-29-15,0 28 16,0-28-16,0 1 15,0-29-15,0 57 16,0-1-16,0 0 0,0 0 16,0 1-16,0-1 15,0 0-15,0 28 16,0 0-16,0 1 16,0 27-1,0 0-15,28 0 16,-28 0-1,28 0-15,-28-28 16,0 28-16,56-27 16,-29 27-1,-27-28-15,56 0 16,-28 28-16,0 0 16,0 0-1,0 0-15,0 0 16,28-27-16,-1 55 15,1-56-15,28 0 16,-28 0-16,111 0 16,-111 0-16,112 1 15,-113 27-15,29 0 16,0 0-16,-28 0 16,27 0-16,-27 28 15,28 0-15,-28-28 16,-56 0-16,56 28 0,-28 0 15,-1 0 48,1 0-1,-28 56-46,-28 56-16,-27-29 16,-57 57-16,28-56 15,-83 55-15,83-55 16,-55 0-16,-29 55 16,112-55-16,-111 0 15,27 27-15,112-55 16,-55-28-16,27 0 0,28 0 15,0 28-15,0-56 16,0 0 93,-56 0-93,29-28-16,27 0 16,28 0-16,-56-28 15,28-27-15,-28-29 16,28-28-16,0-27 0,28 27 16,0 29-16,0-1 15,0 28-15,0 1 16,0-1-16,28 56 15,-28-28-15,28 28 16,0 0-16,0 28 31,0 0-15,0 0 0,0 0 15,55 0-31,-55 28 15,56 84-15,0 27 16,-28-83-16,83 112 0,-83-85 16,0-27-16,-28 0 15,-28-28 1</inkml:trace>
  <inkml:trace contextRef="#ctx0" brushRef="#br0" timeOffset="28902">3437 503 0,'0'84'94,"-28"-57"-79,-55 85-15,-1-84 16,0 28-16,0 28 16,56-57-1,-27 29 1,-1-28-16,0 28 16,28-56-16,0 28 15,28-56 126,28 28-141,28-56 15,-56 28-15,56-28 16,-28 29-16,0 27 16,-1-56-16,1 0 15,28-28-15,0 56 16,-56 56 109,-56 0-125,0 28 16,-27 0-16,27 0 15,-28-29-15,0 1 16,1 0-16,55-28 78,28-56-62,28 29-16,0-29 15,-28 0-15,55 0 16,-27 56-16,0-28 15,-28 0-15,-84 112 94,29-28-94,-1-28 16,0 28-16,56-29 15,-28 1-15,56-56 94,84-55-94,-29-1 16,-27 28-16,84-28 15,-84 29-15,-29 55 16,1 0-16,0 0 63,0-28-32,0 0-16,-28 0 17,28 28-32,0 0 31,0 0-31,28 0 16,0 0-16,-29 0 15,1 0-15,0 0 16,0 0 124,0-28-108,-28 0-17,28 28 1,28 0 0,0 0-1,-28 0 1,-1-28 15,1 28 63,-28 56-79,0-28-15,28 56 16,-28-56-16,0 27 16,28 29-1,-28-28-15,0-28 16,0 28-16,28-1 16,-28-27-1,0 0-15,0 0 16,0 0-1,28 0-15,-28 0 32,0 0 30,0 0-46,-28-28 46,-28 0-46,28 0-16,0 0 31,1 0-15,-1-28-16,0-28 15,0 28-15,0-56 0,0 1 16,28-1 0,-28 56-16,28-56 0,0 28 15,0 29 1,0-1-16,28 0 78,-28 0-47,0 56 94,0 55-109,0 1-16,0 0 16,0 0-16,0 27 15,0-27-15,0-28 16,0 28-16,0-56 15,0-1 1,0-54 109,28-1-109,0-28-16,0-28 15,-28 56-15,28-28 16,-28 28-16,0 0 16,0 1 15,0-1-16,0 0-15,0 0 47,0 56 78,28 55-125,-28-27 16,0-28-16,0 0 16,0 0-16,0 0 0,0 0 15,0-56 110,0 0-125,0 0 16,0-28-16,0 28 15,-28-27-15,-28-1 16,56 28-16,-28 0 16,0 28 124,-28 0-140,56 56 16,-56 0-16,28-29 16,-27 57-16,27-28 15,28-84 48,0-28-48,0-27-15,0 27 16,0-28 0,0 56-16,0-28 15,0 0 1,0 29-16,28 27 15,-28-28 95,28 56-95,-1 27 1,1 29-16,0-56 16,0 56-16,0-28 15,0-29 1,0 1 15,-28-56-15,28 1-16,-28-1 15,0-28-15,0 28 16,28 0 15,0 0-15,0 28 15,-28-28-15,27 28 234,-54 56-250,-29 0 15,0 0-15,0-1 16,0-27-16,0 0 16,29 0-16,-1 0 15,0-28-15,28 28 16,-28-28-16,0 0 16,0 28-1,0 0-15,0 0 16,0-28-16,28 28 15,-28 0-15,0-28 16,28 28-16,-28-28 47,1 27 78,-1-27-31,28-27-63,0-1 0,0 0-31,0 0 16,28-28-16,-1 28 15,29 0-15,-56-56 16,28 56-16,28-27 16,-56-1-1,0 28 1,28 28 109,-84 0 297,-28 84-407,29-29-15,-29 1 16,56-28 15,-28 28-31,0-28 16,28-28-16,0 28 16,1 0-1,-1-28 79,0 28-94,0 0 16,-28 27-16,28-55 15,0 0-15,0 28 16,28 0-16,-28 0 265,0-28-171,1-28-63,-1 0 1,0 0 93,28 1-125,-28-1 15,0 0 1,28 0 15,-28 28 0,0-28-15,0 0 0,0 0 15,0 0-15,56 28 202,28 0-202,0 0-16,-28-28 16,0 28-16,28 0 15,-29-28-15,1 28 16,0 0-1,0 0 142,-28 28-126,0 0 47,-28 0 0,0 0-47,0-28-15,1 0 0,27 28-16,-28-28 187,0-28 32,-28 56-203,28-28-16,0 28 15,0 28-15,0-28 16,0-1-16,0 1 15,28 0 1,-28 0-16,1 0 0,27 0 109,0 0-93,0 0-16,0 0 16,0 0-1,0 0-15,0-1 16,0 1 0,0 0 109,0 0-110,0 28 16,0-28 94,0 0-109,0 0-16,0 0 16,27 0-16,-27-1 15,0 1 1,0-83 265,0 27-265,0-28-16,0-28 15,0 56-15,0 0 16,0 0-16,-27-55 31,-1 55-15,0-28 0,28 28-1,0 0 16,0 0-15,-28 0-16,0 0 109,28 0-109,-28 28 16,28-27 0,0-1-16,-28 0 31,0 0 0,0 0 0,0 0-15,0 28 0,-27-28 31,27 0-47,0 0 31,0 28-16,0-28-15,28-28 16,-28 56 0,0-27-1,0-1 1,0 28 93,28 28-77,0-1-32,0 1 15,0 0-15,0 0 16,0 0-16,0 0 0,0 0 31,0 0-31,28 0 16,0 28-1,0-1 1,0-55 15,-28 28-31,0 0 16,28 0-1,0 0 1,-28-56 109,0-28-109,-28 56-1,28-28-15,0 1 16,-28-1-16,0 28 16,0-28-1,28 0 1,-28 28-1,0-28 17,28 0-1,-28 28-15,0 28 15,1-28-31,-29 0 31,28 0 0,0 28-15,28 0 46,0 0-62,0 0 16,0-1-16,0 29 16,0-28-1,0 28-15,0 0 16,0 0 0,28-1-1,0-55 95,0 0-95,0 0 1,-1 0-16,29 28 15,-28 0 1,28 0 0,-28-28 15,0 0 0,0 0 0,0 0 1,0 0-17,0 28 1,-1 0 46,1 0-46,0-28 15,-56-28 219,0 0-234,-55-28-16,55 28 16,0 0-1,28 1 1,-28 27 93,-28 0-109,56-28 31,-28 28 48,0 0-33,0 0-30,0-28 78,1 0-94,-1 28 47,28-28-32,-28 0 1,-28 0 78,56 0-79,-28 0 1,0 28 15,28-28-15,-56 0-1,0 1 1,56-1 15,-27 28-31,-1 0 16,0-28-16,-28 0 31,28 28-15,28-28-1,-28 0 1,0 0 203,28 0-204,-28-28 1,0 56-16,-27-28 16,55 0-1,-28 28 110,0-27-125,28-1 16,-28 0-16,0 28 16,0-28-16,56 0 171,28 28-155,0 0-16,-1 28 16,1-28-16,0 28 15,-28-28 32,28 28-16,-28-28 126,-28 28-126,0-1-31,0 1 16,0 0-1,-28 0 63,0 28-31,28-28-31,0 0-1,0 0 1,0-56 125,0 0-141,0 0 15,0 0-15,-28 0 16,0 0 0,0 0-1,28 0-15,-28 28 16,0 0 15,0 0 0,0 0-15,1 0 0,-1 0-1,0 0 32,0 0-16,28 28-15,-28-28 0,0 28-1,0-28-15,0 28 16,0-28 31,0 28-16,-28 0 0,56-56 188,0 0-219,0 0 16,0 0 30,0 0 33,0 1-64,0-1 1,0 0 15,0-28-15,0 28 31,0 0-47,0 0 15,0 0 1,0 0-1,0 0 1,0 1-16,0-1 16,-27-28-1,27 28 157,-28-28-156,0 56 31,28-28-32,0 0 95,-56 0-17,28 28-14,0 0 14,0 0-77,0 28-16,0-28 47,0 28 78,56-28 109,0 0-203,0 0-31,0 0 16,28 0-16,-28-28 16,0 28-16,28 0 15,-29 0-15,29 0 16,-28 0-16,28 0 16,-28 0-16,0 0 15,28 0-15,0 0 16,-29 0-16,1 0 15,0 0-15,0 0 47,0 0-47,0 0 32,0 0-32,0 0 31,-56 56 125,0-28-140,-28 0-1,0 0 1,56 0-16,-28 0 31,1-28-15,-1 28-16,28-1 31,0 1 0,0 0-15,-28 0-16,28 0 0,0 28 31,0 0-15,0-28-16,0 0 15,0-1 126,0-54-125,0-1-1,0 0 1,0 0-16,0-28 16,0 28-1,0 0-15,0-28 16,0 28-16,0 1 15,0-1 1,0 0 15,0 0 63,-28 28-78,0 0 15,0 0-15,0 28-1,0 0 1,0 0-1,0 27 1,0-27-16,0-28 31,28 28 94,28 0-125,0-28 16,0 0-16,0 0 16,0 0-16,28 28 15,-28-28-15,0 0 16,28 0-16,-29 0 0,1 0 15,0 0 110,28 56-109,-28-56 0,-28 28-16,56 0 15,-28-28 1,0 28 0,27-1-1,-27 1 1,0-28 15,0 0-31,0 0 47,0 0-16,0 0-15,0 0-1,0-28 1,-28 1-16,0-29 16,28 56-16,0-56 15,-1 28-15,-27 0 16,28-28 0,0 28-1,0 0-15,-28 1 16,28-1-1,0-28 17,28 28-1,-28 28 0,0 0-15,-28-28-1,28 28 1,0 0 0,-84-28 187,0 28-188,0 0-15,0-28 16,-28 28-16,29 0 16,27 0-16,-28 0 15,28 0 1,-28 0 0,84 0 218,84 0-234,-56 0 16,27-28-1,-27 28 1,-28 0-1,0 0 17,28 0-1,0 0-31,-28 0 16,-1 0-1,1 0 1,0 0-1,0 0-15,0 0 16,0 0 15,0 0-15,0 0 31,0 0-32,-84 0 126,-28 0-125,-55 0-16,-29 0 15,29 0-15,55 0 16,-28 0-16,28 0 16,1 0-16,55 0 15,-28 0-15,28 0 47,0 0-16,0 0-31,-28 0 32,29 0-17,-1 0-15,0 0 31,0 0 32,0 28-63,-28 0 16,28 28-16,-28 0 15,0 27-15,29-27 0,-1 0 16,0 28-16,0-28 15,0-28-15,28-1 16,-28 1-16,28 0 16,-28 0-16,28-84 234,0 1-203,0 27-31,0 0 16,0 0-16,0-28 16,0 0-16,0 28 15,28-28-15,-28 29 16,56-1-16,-56-28 15,56 0-15,-28 28 32,27 0-17,-55 0-15,56 28 16,0 0-16,0 0 16,0-28-16,-28 28 15,0-28-15,-1 28 31,1 0-15,0-28 31,-56 28 78,-27 28-109,-1-28-16,0 0 15,-28 56-15,28-56 16,28 0-16,-27 0 15,55 28-15,-28-28 16,0 28 0,0-28 15,-28 28-15,0 0-1,28 0-15,-28 28 16,29-56-16,27 28 15,-28-1-15,28 1 110,0 0-110,0 0 0,0 0 15,0 28 1,0-28 109,55-28-109,-27 0-1,0 0-15,0 0 16,0 0-16,0 0 0,28 0 16,-28 0-1,0 0 1,0 0-16,-1 0 15,1 0-15,0 0 0,0 0 16,0-28-16,0 28 31,28 0-15,-28 0 0,0 0-16,0 0 15,0 0-15,-1 0 16,1-28-16,0 28 15,0 0-15,0 0 16,0 0-16,28 0 16,-28 0 15,0 0-31,0 0 16,-1 0-16,1 0 15,28 0-15,0 0 16,-28 0-1,28 0-15,-28 0 16,0 0-16,27 0 16,1 0-16,0 0 15,-28 0-15,0 0 16,0 0-16,0 0 31,0 0-15,0 0 15,27 0 0,-55 28-31,56-28 16,0 0-16,-28 0 16,0 0-16,0 0 15,0 28 1,-28-56 296,-28 28-296,-28 0 15,28 0-31,0 0 16,-28-28-16,0 28 15,1 0 1,27 0 0,0 0 15,0 0 16,0 0 15,28-28-30,-28 28-17,0-28 32,28 0 0,56 0 109,-28 0-156,28 1 16,-28 27-16,-28-28 15,28 28 1,-1 0 31,1 0-31,0 0 30,0 0-14,0 0 77,0 0-93,0 0-1,0 0 17,-28 28 77,0-1-109,-28-27 16,28 28-1,-28 28-15,0-28 16,0 0 15,28 0-31,-28-28 16,0 56-1,28-28 1,-28-28 31,28 28-32,-27 27 1,-1-55-16,28 56 16,-28 0-1,0-56 1,28 28 15,-28 0-15,28 0 171,28-28-171,0 0 15,0-28-15,0 0-1,-1 0 1,1 0-16,0 0 16,-28 0-1,0 0-15,28 28 16,0-28-16,-28 1 62,28-1-30,-56 83 186,0 1-218,-28 28 16,56-56-16,-28 0 16,1 28-16,-1-28 15,0 27 17,0-27-32,0 0 15,28 0 1,-28 0 15,0-28-15,0 28-16,28 0 15,-28 0-15,0-28 16,28 28-16,-28 0 16,0-28-1,1 28 1,27-1-16,-28 1 15,0-28 1,28 28-16,-28 28 31,0-56-31,0 28 16,28 0 0,-28 0 15,28 0 94,0-56-110,0 0 17,0 0-32,0 0 31,-28-28-15,0 28-1,28 0 1,-28 28 46,-27 0-46,27-27-16,0 27 0,0 0 16,0 0-16,0 0 15,0 0 16,0 0 282,0 0-297,0 0-1,0 0 63,28 27 0,0 1-62,28 0 0,-28 0-16,28 0 15,0-28-15,0 84 16,0-84 0,0 28-16,-28 0 15,28 0 1,28-28-1,-56 27 1,28 1 0,27 0-1,1 0 17,-28 0-17,-28 0 16,28-28 141,-56 0-156,0-28 0,0-28-16,-55 0 15,27 29-15,28-1 16,0-28-16,0 28 15,0 0 1,0-28-16,-28 28 16,56-28-1,-28 29-15,1-1 16,-1 0-16,28 0 16,-28 0-16,0 0 15,28 0 1,-28 0-1,0 28 1,0-28 0,28 0-1,-28 28 17,0-28-1,28 1-16,-28 27-15,-28-56 16,1 0 0,27 28-16,-56-28 15,56 56-15,28-28 16,-56 0-16,28 28 16,0-28-1,1 28 48,-29 84-32,56-28-31,-56 28 0,56-1 16,-28 1-16,28 0 15,0 28-15,-28-29 16,28 1-16,0-56 31,0 0-31,0 0 63,0 0-63,0 27 15,28 1-15,28 0 16,0 0-16,27 0 15,-55-56-15,56 56 16,-28-28-16,28-28 0,-57 0 16,1 0-1,0 0 1,0 0 15,28 0-15,-28-28-1,28-28-15,28-28 0,-1 28 16,-27 0-16,0-27 16,0 27-16,0 0 15,-29 0-15,1 0 16,0 28-16,-28 1 16,0-1-1,0 0 16,0 0-31,0 0 16,-28-28-16,0 28 16,1 0-16,-1 0 15,-28-27-15,28 27 16,0 28-16,0 0 0,0 0 16,0-28-1,0 28-15,0 0 31,1 0-15,-29 0 31,28 0-47,0 28 16,0 0-16,0-1 15,0-27-15,0 28 63,0-28-48,28 28 1,-28-28-16,0 0 16,1 0-16,27 28 15,-28-28-15,-28 28 31,28-28-31,-28 28 16,0 0-16,28 0 16,0-28-16,1 28 15,82-28 95,-27 0-95,84-56-15,0-28 16,-29 84-16,1-56 31,0 28-31,-28 1 0,-28-1 16,27 28-16</inkml:trace>
  <inkml:trace contextRef="#ctx0" brushRef="#br0" timeOffset="36265">1651 949 0,'28'0'94,"0"0"-78,83 0-16,-27 0 15,-28 0-15,0 0 0,55 0 16,-55 0-16,0 0 16,-28 0-16,28 28 15,0-28-15,55 0 16,-55 28-16,28-28 15,27 0-15,1 0 16,-84 0 0,84 0-16,-84 0 15,55 0-15,1 0 16,-56 0-16,0 0 16,56 0-16,-56 0 15,27 0 1,1 28-16,-28-28 15,0 0-15,0 0 0,56 28 16,-56-28 62,-112 0-47,-56 0-15,-55-28-16,-1 28 16,1 0-16,-28 0 15,27 0-15,1 0 16,111 0-16,-27 0 16,27 0-16,28-28 0,28 28 46,0 0-30,0 0 0,0 0-16,1 0 15,-57 0 1,56 0 15,56 0 110,56 0-141,-57 0 15,57 0-15,-56 0 0,0 0 16,0 0-16,0 0 16,0 0-1,0 0-15,0 0 16,27 0 15,-27 0-31,0 0 31,28 0-31,-28 0 16,0 0 0,0 0-1,0 0-15,0 0 16,27 0 0,-27 0-16,28 0 0,0 0 15,-28 0-15,0 0 16,0 0-16,-56 0 187,-56-28-171,56 0-16,-56 0 16,57 28-16,-1-27 15,0 27 1,0 0-16,0-28 15,-56 0-15,56 0 16,-28 0 0,1 0-16,27 0 15,-28 0-15,28 0 16,0 0-16,-56-27 16,28-1-1,29 0 1,-1 28-1,0 0-15,0 0 16,28 84 109,0-28-109,0 84-16,0-29 15,0 1-15,0 0 0,0 27 16,0-27-16,0-56 31,0 56-31,28-28 16,0-28-16,-28 27 15,28 1-15,-1 28 16,-27-56 0,0 0-1,0-112 95,0 28-95,-27-83-15,-29 27 16,28 0-16,-84 1 31,84-57-31,-28 112 16,56-27-16,-28-1 15,1 28-15,27 84 110,0 0-95,0 0-15,27 0 16,-27 0-16,28 27 16,0-27-1</inkml:trace>
  <inkml:trace contextRef="#ctx0" brushRef="#br0" timeOffset="42000">1539 1256 0</inkml:trace>
  <inkml:trace contextRef="#ctx0" brushRef="#br0" timeOffset="47686">1539 1256 0,'28'0'172,"0"0"-172,0 0 172,28 0-172,-28 0 78,0 0-62,-28-27-1,28 27-15,27-28 32,-83 28 327,1 0-328,-29 0 0,28-28 79,0 28-95,0 0 1,28-28-16,-28 28 16,0 0 15,0 0-15,0-28-1,0 28 173,-27 0-188,27 0 93,0 0-46,0 0-31,0-28 0,0 28 30,0 0-30,0 0 0,0-28 15,0 28 31,0 0-30,1 0-17,-1-28 1,0 28 0,0 0-1,0 0 1,0-28-1,0 28 1,28-28 47,-28 28-32,0-28 109,28 0-124,0 1 0,56-29-16,-28 0 31,-28 28-31,0-28 16,0 28-16,0 0 0,0 0 15,0 1-15,0-1 31,28 0 94,0 0-109,0 28 93,0 56-93,-28-1-16,28-27 16,-1 56-16,1-28 15,0 0-15,-28-28 16,0 27-16,0-27 16,28 28-16,0 0 15,0-56-15,0 56 16,-28 0-1,28-56 1,0 56 0,0-29-16,0 1 93,-1 0-93,1 0 16,0 0 15,0 0-31,0-28 47,0 0-31,0 0 46,0 0-15,0 0-16,-28-56 32,0 28-63,0-28 16,0 1-16,0-29 15,0 56-15,0 0 0,0 0 16,0 0-16,0 0 15,0 0 1,0 0-16,0 1 16,0-1-1,28-56 17,0 56-32,27 0 0,-27-28 15,0 56 1,28-28-16,-28 28 15,0 0 1,0 0-16,-28-28 16,28 28-1,0 0-15,0-27 16,-1 27 0,1 0-1,0 0 63,0 0-62,56 0-16,-56 0 16,0 0-16,28 0 31,-28 27 0,-1 1 16,-27 0-31,28-28-16,-28 28 15,0 28-15,28 0 31,-28-28 188,0 0-203,-28-28 15,0 0-15,1 0-1,-1 0 1,0 0-16,0 0 31,0 0-15,0 0-1,0 0 1,0 0 0,0 0 31,0 0-32,0 0 16,0 0-31,1 0 16,-1 28 0,83-28 296,29-28-312,0-28 16,-56 56-16,28-56 15,0 0-15,-56 28 0,27 28 16,-27-56-16,28 1 16,0 27-16,-28 0 15,0-28-15,0 0 16,28 0-16,-28 28 16,0-55-16,0 27 15,0 28-15,0 0 0,0 0 16,0-28 93,0 28-93,28 112 109,-28-28-110,28 56-15,-28-1 16,28 1 0,0 27-16,-28-27 15,28 0-15,-28-56 16,28 27-16,0 1 16,-1 0-16,-27-56 15,28 28-15,0-1 16,-28 1-1,0-28-15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9T18:25:01.92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279 44 0,'56'0'156,"28"28"-156,-1 0 16,29 0-16,0 0 16,-1 0-16,1 0 15,-56-28-15,0 0 16,0 0-16,-29 0 15,-54 0 189,-1 0-204,-28 0 15,-28 0-15,0-28 16,29 28-1,27 0 1,0 0-16,0 0 16,0 0-16,0 0 15,0 0-15,0 0 32,0 0-32,0 0 15,0 0-15,0 0 16,1 0 15,-1 0-15,0 0-1,0 0 1,0 0 0,-28 0 30,28 0-46,0 0 16,0-28 187,56 0-187,0 28 31,28 0-16,-28 0-31,0-28 16,28 28-16,-1 0 15,29-28-15,-56 28 16,0-28-16,56 1 15,-28 27 1,-28 0-16,27 0 16,-27 0-16,0 0 15,0 0-15,0 0 16,28 0-16,-28 0 16,0 0-16,0 0 15,-1 0 1,1 0-1,0 0 1,0 0 0,28 0-1,-28 0 17,0 0-32,0 0 31,0 0-16,0 0-15,-1 0 32,1 0-1,0 0-15,0 0-1,0 0-15,0 0 0,0 0 16,0 0-1,0 27 1,0-27 15,0 0-15,0 0 281,-1 0-297,1 28 281,-56 0-265,1-28-16,-29 0 15,0 0-15,0 0 16,28 0-16,0 0 16,0 0-16,28 28 15,-28-28 16,0 0 1,1 0-32,-1 0 15,0 0 1,-28 28 78,28-28-63,0 0 31,0 0-30,0 0-32,0 0 15,0 0 1,1 0 0,-1 0 15,0 0 0,111 0 157,-27 0-173,28 0-15,0 0 16,-56 0 15,27 0-31,1 0 16,-28 0-1,0 0-15,28 0 16,-28 0-16,28 0 0,0 0 16,-1 0-1,-27 0-15,28 0 16,-28 0-16,0 0 15,28 0-15,-28 0 16,27 0 0,-27 0-1,0 0-15,0 0 16,0 0-16,0 0 16,0 0-16,0-28 234,-56 28-218,0 0-16,-28 0 15,0 0-15,1 0 16,-1 0-16,0 0 15,0 0-15,28 0 16,-28 0-16,28 0 16,-27 0-16,-1 0 31,28 0-31,-28 0 16,0 0-16,0 0 15,1 0-15,27 0 16,-28 0-16,28 0 15,-28 0-15,-28 0 0,56 0 16,1 0-16,-29 0 16,28 0-16,-28 0 15,0 0 1,28 0-16,-28 0 16,1 0-16,-29 0 15,28 0-15,-56 0 16,84 0-16,-27 0 31,-29 0-31,56 0 16,0 0-16,0 0 15,0 0 1,0 0 15,0 0-15,1 28-1,-1-28 17,28 28-17,-28-28 1,0 0 15,0 0 16,0 0 16,0 28 46,56 0-78,56 0-15,-28-28-16,-1 28 15,1-28 1,-28 0-16,56 0 16,-56 0-16,0 0 15,0 0 1,-1 0-16,29 28 16,-28-28-1,0 0-15,0 0 16,0 0-16,28 28 15,0-28-15,-1 0 16,1 0-16,0 0 16,-28 0-16,28 0 0,0 0 31,-28 0-31,-1 0 16,29 0-1,-28 0-15,0 0 16,0 0-16,28 0 15,0 0-15,-28 0 16,-1 0 0,1 0 31,0 0-47,0 0 15,0 0 1,0 0-16,0 0 15,0 0 1,0 0-16,0 0 16,0 0-1,0 0 1,-1 0 15,1 0-31,0 0 47,0 0 0,0 0 0,0 0-47,0 0 47,-28 27 62,0 1-93,0 0 15,-28 0-31,0-28 16,0 28-1,-28 0 1,1-28-16,27 28 15,-28-28-15,0 0 16,-56 0-16,29 0 16,-29 0-16,28 0 15,0 0-15,1 0 16,-1 0-16,0 0 16,1 0-16,27 0 15,0 28-15,0-28 16,28 0-16,0 0 15,-28 0 1,28 0 0,1 0-1,-1 0 1,0 0 203,0 0-188,0 0 31,56-28-46,0-28 0,0 56-16,0-84 0,-1 84 15,-27-28-15,28 1 16,0-1-16,0 28 47,0 0-16,0 0-15,0 0-1,0 0 1,0 0 0,0 0-16,0 0 15,0 0-15,-1 0 16,1 0-16,0 0 0,0 0 15,28 0-15,-28 0 16,0 0-16,0 0 16,0 0-16,0 0 62,-56 0 94,-28 28-156,28-1 16,-28-27-16,0 28 16,28-28-16,0 0 15,1 0-15,-1 0 32,0 0-32,0 0 15,0 0-15,0 0 16,0 0 15,0 0 0,0 28 32,28 0-1,0 28 329,84-28-391,0 28 16,-28-56-16,-1 28 15,-27-28-15,0 0 16,28 28-1,-28-28 32,-84 0 156,-28 0-187,-27-28-16,83 28 16,0 0-16,0 0 15,0 0-15,0-28 16,0 28 0,0 0-16,0 0 46,0 0-30,1 0 15,-1 0-15,0 0 0,0 0 30,0 28 204,28 0-218,28-1-17,28 1 17,-28 0-17,-1-28 95,1 0-95,0 0-15,0 0 16,28 0-16,-28 0 31,0 0-15,0 0-1,0 0 1,0 0 0,0 0-1,-1 0 1,29 0-1,28 0-15,0 0 16,-56 0 0,27 0-16,-27 0 15,0 0 1,28 0-16,-28 0 16,0 0-16,0 0 15,0 0-15,28 0 16,-29 0-16,29 0 15,0 0-15,-28 0 16,28 0-16,28 0 16,-56 0-1,-1 0-15,57 0 16,-28 0 0,-28 0-1,0 0 48,0 0 15,0 0 203,-84-28-265,28 0 31,0 28-16,0 0 0,0 0 32,0 0-32,-28 0 344,1 0-375,27 0 15,-28 0 1,28 0-16,0 28 16,-28-28-16,28 0 15,0 0 1,0 0 15,1 0-15,-1 0-1,-28 28 1,28-28 0,0 28-1,0-28 251,0 28-250,-28-28-16,1 0 15,-1 0-15,0 0 16,28 0 15,-28 0-31,28 0 266,0-28-251,0 0 1,28 0-16,-55-27 16,55-1-16,-28 28 15,28 56 313,83-28-312,29 28-16,-84 0 16,28-1-16,28 1 0,-1 28 15,29-28-15,-84-28 16,0 0-16,0 28 156,-28 0-156,28 0 16,-1 0-16,-27 0 15,28 0-15,-28 27 16,28 1 78,-28-28-79,28 56 1,0-84 0,-28 28-1,28 0 32,0-28 0,0 0-31,0-28-16,0 28 62,-28-56-46,0 28-16,0-28 31,-28 28-31,0 0 16,0 1-1,0 27 48,-28 0-48,28 0 1,0 0-16,0 0 31,1 0 16,-1 0-31,-28 0-1,28 0 1,0 0 0,0 0-1,0 0 48,0 27-48,56-27 157,0 0-156,28 0-16,-28 0 15,0 0 1,0 0 0,27 0-16,-27 0 15,0 0-15,0 28 16,28-28 0,-28 0-16,0 0 15,0 0-15,28 0 16,-28 0 15,-1 28-31,1-28 16,0 0-16,0 0 15,28 28 1,-28-28 0,0 28 15,-56-28 203,-28 0-234,28 0 16,0 0-1,0-28-15,0 0 16,1 28-16,-1 0 16,28-28-1,-56 0 1,28 1 15,0 27 110,-28-28-110,56 0-15,-28 28-16,28-28 172,28 28-157,0 0 1,0 0-16,0 0 15,0 0 1,0 0 15,0 0 63,0 0-78,-1 0 15,1 0-15,-28 28 171,0 0-187,0 0 31,0-1-15,0 1-16,0 0 16,0 0-1,0 0 16,0 0 1,0 0-32,0 0 15,0 0 1,0 0 0,0 0-1,0-1 157,0 1-109,28 0-63,0 28 15,0-28-15,-28 0 16,56-28-1,-28 0 64,0-28 108,-28-28-93,0 28-94,0 0 15,0 0 1,0 1-16,28 27 16,-28-56-1,28 56-15,-28-56 32,0 84 139,0 28-171,0-28 16,0 27 0,0 1-16,0 0 0,0-28 15,0 0-15,0 0 16,27-84 421,-27 28-421,28 0 0,-28 0-16,28 0 0,-28-28 15,0 29 1,0-1 0,28 0-16,-28 0 15,0 0-15,28 0 16,-28 0 31,0 0-16,0 0-15,28 0-16,-28 0 15,0 1 1,0 82 187,0 29-187,-28-56-1,28 0 1,0 56-1,-28-29 1,28-27 0,-28 0 15,28 0-15,0 0-16,0 0 15,-28 0 1,28 0-1,0 0 1,-28 0-16,1 0 172,-1-28-78,-28-28-79,56 0 1,0 0 0,-28-28-16,28 0 15,-28 0-15,28 28 16,0-27-16,-28-1 15,28 0 1,0 28-16,0 0 16,0 0-16,0 0 15,0 0-15,0 1 63,28-1-16,-28 0-16,28 0-15,0 0-1,-28 0 1,28 0 46,0 28 16,0 0-62,-1 28 0,-27 28 15,0-28-31,28 28 16,-28-1-16,28 1 15,-28 0 1,0-28 93,0 0-93,0 0-16,0 0 31,56-56 141,-28 0-156,-28-28-16,28 28 0,-28 0 15,0 0-15,0 0 16,0 0 31,0 1-32,0-1 17,0-28 264,0 28-264,28 0 30,-28 56 63,0 0-125,0 56 16,0-57-16,0 29 15,0 28-15,0-28 16,0-28 0,0 0-16,0 0 15,0-1-15,0 1 32,0-56 186,0-55-202,0-1-16,0 0 16,0 1-16,0 27 0,0-28 15,0 56-15,0-28 16,0 28-16,0 0 15,0 0-15,0 1 157,56 27-142,-56 27 1,28 1 0,-28 56-16,28 0 15,-28-56-15,27 0 16,-27 28-16,28-29 31,-28 1-31,0 0 16,0 0-16,0 28 15,0-28-15,0 0 16,0 0 0,0 0-16,0 0 15,0-1 1,0-54 93,0-1-109,0-28 16,0 28-16,-28-28 15,28-28-15,-27 56 32,27-55-32,0 27 15,-28 28-15,28-28 16,0 0-16,0 0 16,0 29-16,0-1 15,0 0 1,0 0-1,0 0 17,0 56 93,0 28-110,0 27-15,0-55 16,0 56-16,0-28 16,0 0-16,0 27 15,0-55-15,0 28 16,0 0-16,0-28 15,0 0 1,0 0 15,28 0-31,-28 0 16,0-56 140,0-28-140,0 0-16,0-28 15,0 28-15,0 29 16,0-29-16,0 28 16,0 0-1,27 0 48,-27 0-16,0 0-32,0 0 1,0 0 0,28 0 15,0 28-31,-28-28 15,28 1 1,0-1-16,0 28 203,-28 55-187,0-27-1,0 0-15,0 0 16,0 0-16,-28 28 16,28-28 15,-28-28-15,28 28-1,-28 0-15,28 0 16,0 0-1,0-1 32,0-82 141,0 27-188,0-56 15,0 0-15,0 28 16,0-27-16,0 27 31,0 28-31,0 0 16,0 0-16,0 0 0,28-28 16,0 28 15,0 1 16,0 27 15,0 55-46,-28 1 15,28 56-31,-28-28 16,28-29-1,-28 1 1,0 28-16,0-56 16,0 0-16,0 0 15,0 0-15,0 0 16,28-1-16,-28 1 15,0 0 1,0 0 0,0-84 156,0 1-172,0-29 15,0-28-15,0 0 16,0 57-16,0-29 15,0 0-15,0 56 16,0 0-16,0 0 16,0 1-1,0 110 126,0-55-141,0 56 16,0 0-16,0-29 15,0 1-15,0 28 16,0-56-16,-28 84 0,28-84 15,0-1-15,0 29 16,0-28 0,0 0-1,0 0-15,0 0 32,0 0-17,-28 0 1,28-112 234,28 28-235,-28 0 1,83-27-16,-27-1 16,28 0-16,-56 56 15,28-28-15,-28 1 16,27-1 0,-27 28-16,0 0 15,0-28-15,0 56 16,0-28-16,0 28 15,-28-28 1,28 28 0,-28 28 140,0 0-156,0 28 16,-56 28-16,28-1 15,0-55-15,0 28 16,0-28-16,-28 28 15,56-28 1,-27 0 47,-1-28 46,0 0-93,-28-28-16,28-28 15,0 28 1,28-56-16,-28 56 15,28-27 1,-28-29-16,0 84 16,28-28-16,0 0 15,0 0 1,-55 28 93,-1 56-109,28 0 16,0 55-16,28-83 0,-28 28 16,0 28-16,0-56 15,0 28 1,28-84 109,56-28-125,0-28 15,0 28 1,-56 28-16,56-27 16,-29 55-16,-27-28 47,0 0-32,28 28 1,28-28-16,-28 28 15,56-28-15,-56 28 125,0 0-109,0 0 0,-1 0-16,-27-28 62,28 28-46,0 0-1,0 0 1,0 0-16,0 0 16,28-28-1,-28 28 110,0 0-109,0 28 31,0-28-47,-28 28 15,0 0-15,0 0 32,0 28-17,0-29 1,0 29 0,0-28-16,0 28 0,0-28 15,-28 0-15,0 0 16,28 0-1,0 0-15,-28 0 32,0-28 15,0 0-16,0 0-31,0 0 31,0-28-15,0 0-16,28-28 15,0 28-15,0-56 16,0 0-16,0 57 16,0-57-16,0 28 15,0 28-15,0 0 16,0 0-16,0-28 31,0 29-31,28-1 16,-28 0 46,0 0-62,0 0 16,0 0-16,0 0 15,28 28-15,-28-28 16,0 84 140,0 0-140,-28-28-16,28 28 16,0-1-16,-28 1 15,0-28 79,0-28-47,28-28 62,-27-28-93,-1 28 234,0 28-203,28 56-47,0-28 0,0 0 15,0 0-15,-28 28 16,28-28 0,0 0-16,0-56 234,0-28-218,0 0-1,0 28-15,0 0 16,0 0-16,0 0 94,56 1-79,-1-1-15,-27 0 16,28 0-16,-28 28 15,0 0-15,0 0 16,0-28-16,0 28 16,0 0 62,0 0-63,0 0 1,-1 0 0,1 0-16,0 0 15,0 0 1,0 0 0,0 0-1,0 28 1,-28 0-1,28 0 1,-28 0 0,0-1-1,0 29 17,0-28-17,0 28 1,0-28-1,0 0-15,0 0 16,-28-28 0,0 28-1,0 0 1,28-1 15,-28 1-31,0 0 16,28 0-1,0-56 95,0 0-95,0-27 1,0-1-16,0 0 16,0 0-1,0 28-15,0 0 16,0 0-16,0 0 16,0 1-16,0-1 15,0 0-15,0 0 16,0 0-1,0 56 220,0 28-235,0-28 15,0 27-15,-28 29 16,28-56-16,0 28 16,0-28-1,0 0-15,0 27 16,0-27 0,0 0 15,0-56 125,0 0-140,0 1-16,56-29 15,0-28-15,-56 56 16,28 0-16,0-28 16,0 28-1,-28-27 1,0 27-1,28 28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CBB8-E104-4B5F-8A64-C7D8101A5262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9CFB2-284B-4C2C-AAD9-1468619593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8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9CFB2-284B-4C2C-AAD9-14686195937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66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9CFB2-284B-4C2C-AAD9-14686195937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76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9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4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4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706-CD9D-4583-A935-22B39AB35A1E}" type="datetimeFigureOut">
              <a:rPr lang="hu-HU" smtClean="0"/>
              <a:t>2023. 04. 12.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3.emf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emf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jt.hu/jogszabaly/2014-30-20-5H.2" TargetMode="External"/><Relationship Id="rId3" Type="http://schemas.openxmlformats.org/officeDocument/2006/relationships/hyperlink" Target="https://njt.hu/jogszabaly/1997-140-00-00.59" TargetMode="External"/><Relationship Id="rId7" Type="http://schemas.openxmlformats.org/officeDocument/2006/relationships/hyperlink" Target="https://njt.hu/jogszabaly/2016-1605-30-22.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jt.hu/jogszabaly/2003-73-20-22.3" TargetMode="External"/><Relationship Id="rId5" Type="http://schemas.openxmlformats.org/officeDocument/2006/relationships/hyperlink" Target="https://njt.hu/jogszabaly/2020-626-20-22.1" TargetMode="External"/><Relationship Id="rId4" Type="http://schemas.openxmlformats.org/officeDocument/2006/relationships/hyperlink" Target="https://njt.hu/jogszabaly/2020-717-20-22.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155560" y="1742683"/>
            <a:ext cx="9512440" cy="18430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000" b="1" dirty="0">
                <a:solidFill>
                  <a:schemeClr val="tx2">
                    <a:lumMod val="50000"/>
                  </a:schemeClr>
                </a:solidFill>
              </a:rPr>
              <a:t>Digitális fejlesztések és fejlesztési irányok az Országos Széchényi Könyvtárban</a:t>
            </a: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524000" y="4051554"/>
            <a:ext cx="9144000" cy="4890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Rózsa Dávid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7195930" y="5677915"/>
            <a:ext cx="4452730" cy="103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Szakkönyvtári seregszemle 2023.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Központi Statisztikai Hivatal, Budapest,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2023. március 30.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745B1382-4A17-447E-B608-85401B3B1019}"/>
                  </a:ext>
                </a:extLst>
              </p14:cNvPr>
              <p14:cNvContentPartPr/>
              <p14:nvPr/>
            </p14:nvContentPartPr>
            <p14:xfrm>
              <a:off x="10909990" y="703428"/>
              <a:ext cx="414720" cy="57312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745B1382-4A17-447E-B608-85401B3B10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00990" y="694428"/>
                <a:ext cx="43236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6C422C11-F859-45E1-A792-3385E78388FC}"/>
                  </a:ext>
                </a:extLst>
              </p14:cNvPr>
              <p14:cNvContentPartPr/>
              <p14:nvPr/>
            </p14:nvContentPartPr>
            <p14:xfrm>
              <a:off x="10239310" y="552588"/>
              <a:ext cx="502560" cy="311760"/>
            </p14:xfrm>
          </p:contentPart>
        </mc:Choice>
        <mc:Fallback xmlns=""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6C422C11-F859-45E1-A792-3385E78388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7990" y="489588"/>
                <a:ext cx="565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Szabadkéz 11">
                <a:extLst>
                  <a:ext uri="{FF2B5EF4-FFF2-40B4-BE49-F238E27FC236}">
                    <a16:creationId xmlns:a16="http://schemas.microsoft.com/office/drawing/2014/main" id="{F9DF112D-C430-42BE-9271-BB7B3A9B4A29}"/>
                  </a:ext>
                </a:extLst>
              </p14:cNvPr>
              <p14:cNvContentPartPr/>
              <p14:nvPr/>
            </p14:nvContentPartPr>
            <p14:xfrm>
              <a:off x="10520470" y="773628"/>
              <a:ext cx="360" cy="360"/>
            </p14:xfrm>
          </p:contentPart>
        </mc:Choice>
        <mc:Fallback xmlns="">
          <p:pic>
            <p:nvPicPr>
              <p:cNvPr id="12" name="Szabadkéz 11">
                <a:extLst>
                  <a:ext uri="{FF2B5EF4-FFF2-40B4-BE49-F238E27FC236}">
                    <a16:creationId xmlns:a16="http://schemas.microsoft.com/office/drawing/2014/main" id="{F9DF112D-C430-42BE-9271-BB7B3A9B4A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9150" y="710628"/>
                <a:ext cx="63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3A1AC21A-D8F3-43DB-BABC-E84BBFE3E16D}"/>
                  </a:ext>
                </a:extLst>
              </p14:cNvPr>
              <p14:cNvContentPartPr/>
              <p14:nvPr/>
            </p14:nvContentPartPr>
            <p14:xfrm>
              <a:off x="10932670" y="944628"/>
              <a:ext cx="360" cy="360"/>
            </p14:xfrm>
          </p:contentPart>
        </mc:Choice>
        <mc:Fallback xmlns=""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3A1AC21A-D8F3-43DB-BABC-E84BBFE3E1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1350" y="881628"/>
                <a:ext cx="63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Szabadkéz 21">
                <a:extLst>
                  <a:ext uri="{FF2B5EF4-FFF2-40B4-BE49-F238E27FC236}">
                    <a16:creationId xmlns:a16="http://schemas.microsoft.com/office/drawing/2014/main" id="{A901636E-F88B-48F6-8257-4F4F22E651BC}"/>
                  </a:ext>
                </a:extLst>
              </p14:cNvPr>
              <p14:cNvContentPartPr/>
              <p14:nvPr/>
            </p14:nvContentPartPr>
            <p14:xfrm>
              <a:off x="10217710" y="532428"/>
              <a:ext cx="1448640" cy="1537920"/>
            </p14:xfrm>
          </p:contentPart>
        </mc:Choice>
        <mc:Fallback xmlns="">
          <p:pic>
            <p:nvPicPr>
              <p:cNvPr id="22" name="Szabadkéz 21">
                <a:extLst>
                  <a:ext uri="{FF2B5EF4-FFF2-40B4-BE49-F238E27FC236}">
                    <a16:creationId xmlns:a16="http://schemas.microsoft.com/office/drawing/2014/main" id="{A901636E-F88B-48F6-8257-4F4F22E651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79550" y="494268"/>
                <a:ext cx="1524600" cy="161388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Kép 22">
            <a:extLst>
              <a:ext uri="{FF2B5EF4-FFF2-40B4-BE49-F238E27FC236}">
                <a16:creationId xmlns:a16="http://schemas.microsoft.com/office/drawing/2014/main" id="{090AAA04-104A-47F5-9BA8-AFCA0A6110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90" y="320669"/>
            <a:ext cx="2048929" cy="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7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II/3. Digitális tartalomszolgáltatások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21722" t="8822" r="22224"/>
          <a:stretch/>
        </p:blipFill>
        <p:spPr>
          <a:xfrm>
            <a:off x="838200" y="1690688"/>
            <a:ext cx="4152604" cy="362360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FEC8A12-F2A3-4AAE-8A5E-AD680D134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22" t="6731" r="21406" b="961"/>
          <a:stretch/>
        </p:blipFill>
        <p:spPr>
          <a:xfrm>
            <a:off x="2822330" y="2284552"/>
            <a:ext cx="4169019" cy="355282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A2C7FFE-973F-4478-9608-44694002B1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97" t="6875" r="20703" b="7741"/>
          <a:stretch/>
        </p:blipFill>
        <p:spPr>
          <a:xfrm>
            <a:off x="5941025" y="2379009"/>
            <a:ext cx="5165125" cy="39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852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tx2"/>
                </a:solidFill>
                <a:latin typeface="+mn-lt"/>
              </a:rPr>
              <a:t>III. Központi szolgáltatások</a:t>
            </a:r>
            <a:endParaRPr lang="hu-H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85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III/1. Országos könyvtári fejlesztések 1. A Mokka-ODR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86975" cy="5014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/>
              <a:t>2022 elején lezajlott a Mokka-ODR üzemeltetésének teljes körű átvétele</a:t>
            </a:r>
          </a:p>
          <a:p>
            <a:pPr>
              <a:spcBef>
                <a:spcPts val="600"/>
              </a:spcBef>
            </a:pPr>
            <a:r>
              <a:rPr lang="hu-HU" dirty="0"/>
              <a:t>A költözés 3 eleme: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infrastruktúraköltözés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szolgáltatásköltözés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szolgáltatásfejlesztés</a:t>
            </a:r>
          </a:p>
          <a:p>
            <a:pPr>
              <a:spcBef>
                <a:spcPts val="600"/>
              </a:spcBef>
            </a:pPr>
            <a:r>
              <a:rPr lang="hu-HU" dirty="0"/>
              <a:t>Felhőszolgáltatásként működik tovább a kettős szolgáltatás</a:t>
            </a:r>
          </a:p>
          <a:p>
            <a:pPr>
              <a:spcBef>
                <a:spcPts val="600"/>
              </a:spcBef>
            </a:pPr>
            <a:r>
              <a:rPr lang="hu-HU" dirty="0"/>
              <a:t>További célok: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a </a:t>
            </a:r>
            <a:r>
              <a:rPr lang="hu-HU" dirty="0" err="1"/>
              <a:t>Katalistre</a:t>
            </a:r>
            <a:r>
              <a:rPr lang="hu-HU" dirty="0"/>
              <a:t> érkező könyvtárközi kérések összefogása és menedzselése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az ODR-adatszolgáltatás és a könyvtári statisztika összehangolása</a:t>
            </a:r>
          </a:p>
        </p:txBody>
      </p:sp>
    </p:spTree>
    <p:extLst>
      <p:ext uri="{BB962C8B-B14F-4D97-AF65-F5344CB8AC3E}">
        <p14:creationId xmlns:p14="http://schemas.microsoft.com/office/powerpoint/2010/main" val="18413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III/1. Országos könyvtári fejlesztések 2. A Magyar Nemzeti Névtér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CEA1E1A-6F56-43D0-8990-CBD023ED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6" r="1882" b="12705"/>
          <a:stretch/>
        </p:blipFill>
        <p:spPr>
          <a:xfrm>
            <a:off x="648915" y="1662397"/>
            <a:ext cx="8124766" cy="31752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7" y="4258031"/>
            <a:ext cx="4625009" cy="209273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68" y="2055813"/>
            <a:ext cx="2508387" cy="238842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3661"/>
          <a:stretch/>
        </p:blipFill>
        <p:spPr>
          <a:xfrm>
            <a:off x="1196009" y="4179906"/>
            <a:ext cx="2734296" cy="23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8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III/1. Országos könyvtári fejlesztések 3. A LibMate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9FB16B0-33D6-467D-A658-EF02A1C72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01"/>
          <a:stretch/>
        </p:blipFill>
        <p:spPr>
          <a:xfrm>
            <a:off x="1068981" y="1538617"/>
            <a:ext cx="10054038" cy="48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0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III/1. Országos könyvtári fejlesztések 4. A </a:t>
            </a:r>
            <a:r>
              <a:rPr lang="hu-HU" sz="3000" dirty="0" err="1">
                <a:solidFill>
                  <a:schemeClr val="tx2"/>
                </a:solidFill>
                <a:latin typeface="+mn-lt"/>
              </a:rPr>
              <a:t>Kultstat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225F453-DF68-497E-A6E2-C3730414B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2" t="15547" r="24588" b="722"/>
          <a:stretch/>
        </p:blipFill>
        <p:spPr>
          <a:xfrm>
            <a:off x="1587640" y="1517153"/>
            <a:ext cx="5660892" cy="48433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17345" t="10502" r="39950"/>
          <a:stretch/>
        </p:blipFill>
        <p:spPr>
          <a:xfrm>
            <a:off x="7070855" y="2626541"/>
            <a:ext cx="3438939" cy="38663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4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III/2. Átvétel előtt álló központi szolgáltatások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86975" cy="5014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FD44F9D-2952-43D0-B708-FB976F3A7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9" t="7740" r="26718" b="29289"/>
          <a:stretch/>
        </p:blipFill>
        <p:spPr>
          <a:xfrm>
            <a:off x="838200" y="1466849"/>
            <a:ext cx="5676900" cy="415859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2E1C9E4-5166-430B-8A23-58BDC61B1B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75" r="1328" b="38750"/>
          <a:stretch/>
        </p:blipFill>
        <p:spPr>
          <a:xfrm>
            <a:off x="1971675" y="3546147"/>
            <a:ext cx="9382125" cy="28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7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852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tx2"/>
                </a:solidFill>
                <a:latin typeface="+mn-lt"/>
              </a:rPr>
              <a:t>IV. Közgyűjteményi szabványosítás és innováció</a:t>
            </a:r>
          </a:p>
        </p:txBody>
      </p:sp>
    </p:spTree>
    <p:extLst>
      <p:ext uri="{BB962C8B-B14F-4D97-AF65-F5344CB8AC3E}">
        <p14:creationId xmlns:p14="http://schemas.microsoft.com/office/powerpoint/2010/main" val="327924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IV/1. A nemzeti könyvtár mint innovációs központ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199" y="1690688"/>
            <a:ext cx="660621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/>
              <a:t>Szabványos adatkezelés</a:t>
            </a:r>
          </a:p>
          <a:p>
            <a:pPr>
              <a:spcBef>
                <a:spcPts val="600"/>
              </a:spcBef>
            </a:pPr>
            <a:r>
              <a:rPr lang="hu-HU" dirty="0"/>
              <a:t>Mesterséges intelligencia a digitális anyagokra építve (gépi kézírás-felismerő modell)</a:t>
            </a:r>
          </a:p>
          <a:p>
            <a:pPr>
              <a:spcBef>
                <a:spcPts val="600"/>
              </a:spcBef>
            </a:pPr>
            <a:r>
              <a:rPr lang="hu-HU" dirty="0" err="1"/>
              <a:t>Born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objektumok archiválása</a:t>
            </a:r>
          </a:p>
          <a:p>
            <a:pPr>
              <a:spcBef>
                <a:spcPts val="600"/>
              </a:spcBef>
            </a:pPr>
            <a:r>
              <a:rPr lang="hu-HU" dirty="0"/>
              <a:t>Prediktív analízis, ajánló rendszerek a könyvtári adatvagyonra építve </a:t>
            </a:r>
            <a:r>
              <a:rPr lang="hu-HU" dirty="0">
                <a:sym typeface="Wingdings" panose="05000000000000000000" pitchFamily="2" charset="2"/>
              </a:rPr>
              <a:t> adattudományi alkalmazások</a:t>
            </a:r>
          </a:p>
          <a:p>
            <a:pPr>
              <a:spcBef>
                <a:spcPts val="600"/>
              </a:spcBef>
            </a:pPr>
            <a:r>
              <a:rPr lang="hu-HU" dirty="0">
                <a:sym typeface="Wingdings" panose="05000000000000000000" pitchFamily="2" charset="2"/>
              </a:rPr>
              <a:t>Könyvtári katalógus és könyvesbolti adatbázisok összekapcsolása</a:t>
            </a:r>
            <a:endParaRPr lang="hu-HU" dirty="0"/>
          </a:p>
          <a:p>
            <a:pPr>
              <a:spcBef>
                <a:spcPts val="600"/>
              </a:spcBef>
            </a:pPr>
            <a:r>
              <a:rPr lang="hu-HU" dirty="0"/>
              <a:t>Megosztott szerverkapacitások</a:t>
            </a:r>
          </a:p>
          <a:p>
            <a:pPr>
              <a:spcBef>
                <a:spcPts val="600"/>
              </a:spcBef>
            </a:pPr>
            <a:r>
              <a:rPr lang="hu-HU" dirty="0"/>
              <a:t>Az NFT a közgyűjteményekben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46169C7-A21A-40B4-8E55-F09B665E8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61" y="1690688"/>
            <a:ext cx="3344516" cy="2160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0D2EC9C-73BE-4C38-A3E3-8ED1B832A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22" y="4200460"/>
            <a:ext cx="422435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6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1524000" y="2602591"/>
            <a:ext cx="9144000" cy="10649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  <a:latin typeface="+mj-lt"/>
              </a:rPr>
              <a:t>Köszönöm megtisztelő figyelmüket!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941D710F-7BA3-4D29-AB03-8695099C9986}"/>
              </a:ext>
            </a:extLst>
          </p:cNvPr>
          <p:cNvSpPr txBox="1">
            <a:spLocks/>
          </p:cNvSpPr>
          <p:nvPr/>
        </p:nvSpPr>
        <p:spPr>
          <a:xfrm>
            <a:off x="8168640" y="4131066"/>
            <a:ext cx="2499360" cy="6496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Rózsa Dávid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rozsa.david@oszk.hu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4CF3352D-43C0-42AC-8B4F-EEB71F9D3D50}"/>
                  </a:ext>
                </a:extLst>
              </p14:cNvPr>
              <p14:cNvContentPartPr/>
              <p14:nvPr/>
            </p14:nvContentPartPr>
            <p14:xfrm>
              <a:off x="10219150" y="617028"/>
              <a:ext cx="1306800" cy="57924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4CF3352D-43C0-42AC-8B4F-EEB71F9D3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0990" y="578868"/>
                <a:ext cx="1382760" cy="655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E090AAAA-D3EF-4B92-B661-57C758763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90" y="320669"/>
            <a:ext cx="2048929" cy="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Tartalomjegyzék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5167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hu-HU" dirty="0"/>
              <a:t>I. A nemzeti könyvtár küldetése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/>
              <a:t>II. Digitalizálás, hosszú távú megőrzés és tartalomszolgáltatás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/>
              <a:t>III. Központi szolgáltatások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/>
              <a:t>IV. Közgyűjteményi szabványosítás és innováció</a:t>
            </a:r>
          </a:p>
        </p:txBody>
      </p:sp>
    </p:spTree>
    <p:extLst>
      <p:ext uri="{BB962C8B-B14F-4D97-AF65-F5344CB8AC3E}">
        <p14:creationId xmlns:p14="http://schemas.microsoft.com/office/powerpoint/2010/main" val="181466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852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tx2"/>
                </a:solidFill>
                <a:latin typeface="+mn-lt"/>
              </a:rPr>
              <a:t>I. A nemzeti könyvtár küldetése</a:t>
            </a:r>
            <a:endParaRPr lang="hu-H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05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I/1. A nemzeti könyvtár küldetése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115550" cy="5014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/>
              <a:t>A nemzet írott és más formában (például a weben) fennmaradt kulturális örökségének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gyűjtése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feldolgozása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megőrzése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szolgáltatása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kutatása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népszerűsítése</a:t>
            </a:r>
          </a:p>
          <a:p>
            <a:pPr>
              <a:spcBef>
                <a:spcPts val="600"/>
              </a:spcBef>
            </a:pPr>
            <a:r>
              <a:rPr lang="hu-HU" dirty="0"/>
              <a:t>A Könyvtári Intézet mint a magyarországi könyvtárak információs központja</a:t>
            </a:r>
          </a:p>
          <a:p>
            <a:pPr>
              <a:spcBef>
                <a:spcPts val="600"/>
              </a:spcBef>
            </a:pPr>
            <a:r>
              <a:rPr lang="hu-HU" dirty="0"/>
              <a:t>A Digitális Bölcsészeti Központ mint a közgyűjteményi innováció egyik központja</a:t>
            </a:r>
          </a:p>
        </p:txBody>
      </p:sp>
    </p:spTree>
    <p:extLst>
      <p:ext uri="{BB962C8B-B14F-4D97-AF65-F5344CB8AC3E}">
        <p14:creationId xmlns:p14="http://schemas.microsoft.com/office/powerpoint/2010/main" val="380339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I/2. A nemzeti könyvtári tevékenység keretei: a jogszabályi környezet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091530" cy="4517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/>
              <a:t>Válogatott jogszabályok:</a:t>
            </a:r>
          </a:p>
          <a:p>
            <a:pPr lvl="1">
              <a:spcBef>
                <a:spcPts val="600"/>
              </a:spcBef>
            </a:pPr>
            <a:r>
              <a:rPr lang="hu-HU" dirty="0">
                <a:hlinkClick r:id="rId3"/>
              </a:rPr>
              <a:t>1997. évi CXL. törvény a muzeális intézményekről, a nyilvános könyvtári ellátásról és a közművelődésről</a:t>
            </a:r>
            <a:endParaRPr lang="hu-HU" dirty="0"/>
          </a:p>
          <a:p>
            <a:pPr lvl="1">
              <a:spcBef>
                <a:spcPts val="600"/>
              </a:spcBef>
            </a:pPr>
            <a:r>
              <a:rPr lang="hu-HU" dirty="0">
                <a:hlinkClick r:id="rId4"/>
              </a:rPr>
              <a:t>717/2020. (XII. 30.) Korm. rendelet</a:t>
            </a:r>
            <a:r>
              <a:rPr lang="hu-HU" dirty="0"/>
              <a:t> a kiadványok kötelespéldányainak szolgáltatásáról, megőrzéséről és használatáról</a:t>
            </a:r>
          </a:p>
          <a:p>
            <a:pPr lvl="1">
              <a:spcBef>
                <a:spcPts val="600"/>
              </a:spcBef>
            </a:pPr>
            <a:r>
              <a:rPr lang="hu-HU" dirty="0">
                <a:hlinkClick r:id="rId5"/>
              </a:rPr>
              <a:t>626/2020. (XII. 22.) Korm. rendelet</a:t>
            </a:r>
            <a:r>
              <a:rPr lang="hu-HU" dirty="0"/>
              <a:t> a webarchiválás részletes szabályairól</a:t>
            </a:r>
          </a:p>
          <a:p>
            <a:pPr lvl="1">
              <a:spcBef>
                <a:spcPts val="600"/>
              </a:spcBef>
            </a:pPr>
            <a:r>
              <a:rPr lang="hu-HU" dirty="0">
                <a:hlinkClick r:id="rId6"/>
              </a:rPr>
              <a:t>73/2003. (V. 28.) Korm. rendelet</a:t>
            </a:r>
            <a:r>
              <a:rPr lang="hu-HU" dirty="0"/>
              <a:t> az Országos Dokumentumellátási Rendszerről</a:t>
            </a:r>
          </a:p>
          <a:p>
            <a:pPr lvl="1">
              <a:spcBef>
                <a:spcPts val="600"/>
              </a:spcBef>
            </a:pPr>
            <a:r>
              <a:rPr lang="hu-HU" dirty="0">
                <a:hlinkClick r:id="rId7"/>
              </a:rPr>
              <a:t>1605/2016. (XI. 8.) Korm. határozat</a:t>
            </a:r>
            <a:r>
              <a:rPr lang="hu-HU" dirty="0"/>
              <a:t> az Országos Széchényi Könyvtár informatikai fejlesztéséhez szükséges források biztosításáról</a:t>
            </a:r>
          </a:p>
          <a:p>
            <a:pPr lvl="1">
              <a:spcBef>
                <a:spcPts val="600"/>
              </a:spcBef>
            </a:pPr>
            <a:r>
              <a:rPr lang="hu-HU" dirty="0">
                <a:hlinkClick r:id="rId8"/>
              </a:rPr>
              <a:t>30/2014. (IV. 10.) EMMI rendelet</a:t>
            </a:r>
            <a:r>
              <a:rPr lang="hu-HU" dirty="0"/>
              <a:t> az országos múzeum, az országos szakmúzeum, a nemzeti könyvtár, az országos szakkönyvtár és az állami egyetem könyvtárának kiemelt feladatairól</a:t>
            </a:r>
          </a:p>
        </p:txBody>
      </p:sp>
    </p:spTree>
    <p:extLst>
      <p:ext uri="{BB962C8B-B14F-4D97-AF65-F5344CB8AC3E}">
        <p14:creationId xmlns:p14="http://schemas.microsoft.com/office/powerpoint/2010/main" val="377256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I/3. A kapcsolódó feladatok és a központi szolgáltatások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363200" cy="5014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/>
              <a:t>Dokumentumok hosszú távú archiválása</a:t>
            </a:r>
          </a:p>
          <a:p>
            <a:pPr>
              <a:spcBef>
                <a:spcPts val="600"/>
              </a:spcBef>
            </a:pPr>
            <a:r>
              <a:rPr lang="hu-HU" dirty="0"/>
              <a:t>A szerzői jog által védett művek elektronikus változatának szolgáltatása</a:t>
            </a:r>
          </a:p>
          <a:p>
            <a:pPr>
              <a:spcBef>
                <a:spcPts val="600"/>
              </a:spcBef>
            </a:pPr>
            <a:r>
              <a:rPr lang="hu-HU" dirty="0"/>
              <a:t>Elektronikus dokumentumküldés</a:t>
            </a:r>
          </a:p>
          <a:p>
            <a:pPr>
              <a:spcBef>
                <a:spcPts val="600"/>
              </a:spcBef>
            </a:pPr>
            <a:r>
              <a:rPr lang="hu-HU" dirty="0"/>
              <a:t>Elektronikus könyvtár, internetes tartalomszolgáltatás</a:t>
            </a:r>
          </a:p>
          <a:p>
            <a:pPr>
              <a:spcBef>
                <a:spcPts val="600"/>
              </a:spcBef>
            </a:pPr>
            <a:r>
              <a:rPr lang="hu-HU" dirty="0"/>
              <a:t>Könyvkiadási statisztika</a:t>
            </a:r>
          </a:p>
          <a:p>
            <a:pPr>
              <a:spcBef>
                <a:spcPts val="600"/>
              </a:spcBef>
            </a:pPr>
            <a:r>
              <a:rPr lang="hu-HU" dirty="0"/>
              <a:t>Az elektronikusan előállított és a digitalizált dokumentumok hozzáférhetővé tételére vonatkozó országos stratégia és annak módszertani útmutatója</a:t>
            </a:r>
          </a:p>
          <a:p>
            <a:pPr>
              <a:spcBef>
                <a:spcPts val="600"/>
              </a:spcBef>
            </a:pPr>
            <a:r>
              <a:rPr lang="hu-HU" dirty="0">
                <a:solidFill>
                  <a:srgbClr val="FF0000"/>
                </a:solidFill>
              </a:rPr>
              <a:t>Az Országos Dokumentumellátási Rendszer (ODR) fejlesztése</a:t>
            </a:r>
          </a:p>
          <a:p>
            <a:pPr>
              <a:spcBef>
                <a:spcPts val="600"/>
              </a:spcBef>
            </a:pPr>
            <a:r>
              <a:rPr lang="hu-HU" dirty="0">
                <a:solidFill>
                  <a:srgbClr val="FF0000"/>
                </a:solidFill>
              </a:rPr>
              <a:t>A Magyar Országos Közös Katalógus (Mokka) fejlesztése, adatbázis-előállítói jogok gyakorlása</a:t>
            </a:r>
          </a:p>
          <a:p>
            <a:pPr>
              <a:spcBef>
                <a:spcPts val="600"/>
              </a:spcBef>
            </a:pPr>
            <a:r>
              <a:rPr lang="hu-HU" dirty="0"/>
              <a:t>A nemzeti névtér fejlesztésének koordinálása</a:t>
            </a:r>
          </a:p>
          <a:p>
            <a:pPr>
              <a:spcBef>
                <a:spcPts val="600"/>
              </a:spcBef>
            </a:pPr>
            <a:r>
              <a:rPr lang="hu-HU" dirty="0"/>
              <a:t>Könyvtári szabványok, szabályzatok és ajánlások</a:t>
            </a:r>
          </a:p>
          <a:p>
            <a:pPr>
              <a:spcBef>
                <a:spcPts val="600"/>
              </a:spcBef>
            </a:pPr>
            <a:r>
              <a:rPr lang="hu-HU" dirty="0"/>
              <a:t>Humántudományi tanulmányok és cikkek adatbázisának fejlesztése</a:t>
            </a:r>
          </a:p>
          <a:p>
            <a:pPr>
              <a:spcBef>
                <a:spcPts val="600"/>
              </a:spcBef>
            </a:pPr>
            <a:r>
              <a:rPr lang="hu-HU" dirty="0"/>
              <a:t>A nemzeti bibliográfia teljessé tétele, a nemzeti adatcsere-formátum kialakítása és a használatához szükséges útmutató elkészítése</a:t>
            </a:r>
          </a:p>
          <a:p>
            <a:pPr>
              <a:spcBef>
                <a:spcPts val="600"/>
              </a:spcBef>
            </a:pPr>
            <a:r>
              <a:rPr lang="hu-HU" dirty="0"/>
              <a:t>Webaratás</a:t>
            </a:r>
          </a:p>
          <a:p>
            <a:pPr>
              <a:spcBef>
                <a:spcPts val="600"/>
              </a:spcBef>
            </a:pPr>
            <a:r>
              <a:rPr lang="hu-HU" dirty="0"/>
              <a:t>A muzeális könyvtári dokumentumok országos nyilvántartása</a:t>
            </a:r>
          </a:p>
        </p:txBody>
      </p:sp>
    </p:spTree>
    <p:extLst>
      <p:ext uri="{BB962C8B-B14F-4D97-AF65-F5344CB8AC3E}">
        <p14:creationId xmlns:p14="http://schemas.microsoft.com/office/powerpoint/2010/main" val="312692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19852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>
                <a:solidFill>
                  <a:schemeClr val="tx2"/>
                </a:solidFill>
                <a:latin typeface="+mn-lt"/>
              </a:rPr>
              <a:t>II. Digitalizálás, hosszú távú megőrzés és tartalomszolgáltatás</a:t>
            </a:r>
            <a:endParaRPr lang="hu-H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18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II/1. Digitalizálás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4DB25F4-A1F7-46CD-9C51-333F07D25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16720"/>
              </p:ext>
            </p:extLst>
          </p:nvPr>
        </p:nvGraphicFramePr>
        <p:xfrm>
          <a:off x="1504950" y="1690688"/>
          <a:ext cx="9182100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977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II/2. A hosszú távú megőrzés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/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6129F22B-6F5F-4DBD-BB36-5B21494B94AA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115550" cy="50149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u-HU" dirty="0" err="1"/>
              <a:t>Metadata</a:t>
            </a:r>
            <a:r>
              <a:rPr lang="hu-HU" dirty="0"/>
              <a:t> </a:t>
            </a:r>
            <a:r>
              <a:rPr lang="hu-HU" dirty="0" err="1"/>
              <a:t>Encoding</a:t>
            </a:r>
            <a:r>
              <a:rPr lang="hu-HU" dirty="0"/>
              <a:t> and </a:t>
            </a:r>
            <a:r>
              <a:rPr lang="hu-HU" dirty="0" err="1"/>
              <a:t>Transmission</a:t>
            </a:r>
            <a:r>
              <a:rPr lang="hu-HU" dirty="0"/>
              <a:t> Standard (METS)-ajánlás hazai implementációja szerinti adattárolás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XML-ben is megőrizzük az adatokat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veszteségmentes fájlkonverziók végrehajtása</a:t>
            </a:r>
          </a:p>
          <a:p>
            <a:pPr>
              <a:spcBef>
                <a:spcPts val="600"/>
              </a:spcBef>
            </a:pPr>
            <a:r>
              <a:rPr lang="fr-FR" dirty="0"/>
              <a:t>Submission Information Package (SIP)-csomag</a:t>
            </a:r>
            <a:r>
              <a:rPr lang="hu-HU" dirty="0"/>
              <a:t> (</a:t>
            </a:r>
            <a:r>
              <a:rPr lang="en-US" dirty="0"/>
              <a:t>a Library of Congress </a:t>
            </a:r>
            <a:r>
              <a:rPr lang="en-US" dirty="0" err="1"/>
              <a:t>irányelvei</a:t>
            </a:r>
            <a:r>
              <a:rPr lang="en-US" dirty="0"/>
              <a:t> </a:t>
            </a:r>
            <a:r>
              <a:rPr lang="en-US" dirty="0" err="1"/>
              <a:t>alapján</a:t>
            </a:r>
            <a:r>
              <a:rPr lang="hu-HU" dirty="0"/>
              <a:t>)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bibliográfiai adatok: Dublin </a:t>
            </a:r>
            <a:r>
              <a:rPr lang="hu-HU" dirty="0" err="1"/>
              <a:t>Core</a:t>
            </a:r>
            <a:endParaRPr lang="hu-HU" dirty="0"/>
          </a:p>
          <a:p>
            <a:pPr lvl="1">
              <a:spcBef>
                <a:spcPts val="600"/>
              </a:spcBef>
            </a:pPr>
            <a:r>
              <a:rPr lang="hu-HU" dirty="0"/>
              <a:t>technikai (műszaki) adatok: fájlformátum, verziószám stb.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megőrzési adatok: képfelvétel készítője és ideje, jogi adatok, fájok struktúrája</a:t>
            </a:r>
          </a:p>
          <a:p>
            <a:pPr lvl="1">
              <a:spcBef>
                <a:spcPts val="600"/>
              </a:spcBef>
            </a:pPr>
            <a:r>
              <a:rPr lang="hu-HU" dirty="0"/>
              <a:t>megőrzési csomag: AIP (</a:t>
            </a:r>
            <a:r>
              <a:rPr lang="hu-HU" dirty="0" err="1"/>
              <a:t>Archival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Package</a:t>
            </a:r>
            <a:r>
              <a:rPr lang="hu-HU" dirty="0"/>
              <a:t>)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szolgáltatási csomag: DIP (</a:t>
            </a:r>
            <a:r>
              <a:rPr lang="hu-HU" dirty="0" err="1"/>
              <a:t>Dissemination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Package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1045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648</Words>
  <Application>Microsoft Office PowerPoint</Application>
  <PresentationFormat>Szélesvásznú</PresentationFormat>
  <Paragraphs>99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Rózsa Dávid</cp:lastModifiedBy>
  <cp:revision>539</cp:revision>
  <dcterms:created xsi:type="dcterms:W3CDTF">2021-04-22T08:34:32Z</dcterms:created>
  <dcterms:modified xsi:type="dcterms:W3CDTF">2023-04-12T20:30:43Z</dcterms:modified>
</cp:coreProperties>
</file>